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91F63A-4639-452E-9252-59A893C5FA39}" v="2" dt="2021-12-08T22:36:03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d Kulikov" userId="88ba99c0d1511438" providerId="LiveId" clId="{D791F63A-4639-452E-9252-59A893C5FA39}"/>
    <pc:docChg chg="custSel addSld modSld">
      <pc:chgData name="Leonid Kulikov" userId="88ba99c0d1511438" providerId="LiveId" clId="{D791F63A-4639-452E-9252-59A893C5FA39}" dt="2021-12-08T22:41:33.477" v="134" actId="1076"/>
      <pc:docMkLst>
        <pc:docMk/>
      </pc:docMkLst>
      <pc:sldChg chg="addSp delSp modSp new mod">
        <pc:chgData name="Leonid Kulikov" userId="88ba99c0d1511438" providerId="LiveId" clId="{D791F63A-4639-452E-9252-59A893C5FA39}" dt="2021-12-08T22:41:10.989" v="131" actId="1076"/>
        <pc:sldMkLst>
          <pc:docMk/>
          <pc:sldMk cId="138328321" sldId="259"/>
        </pc:sldMkLst>
        <pc:spChg chg="mod">
          <ac:chgData name="Leonid Kulikov" userId="88ba99c0d1511438" providerId="LiveId" clId="{D791F63A-4639-452E-9252-59A893C5FA39}" dt="2021-12-08T20:33:38.335" v="14" actId="20577"/>
          <ac:spMkLst>
            <pc:docMk/>
            <pc:sldMk cId="138328321" sldId="259"/>
            <ac:spMk id="2" creationId="{616461C9-B723-4B4B-B581-4EB87123E2C5}"/>
          </ac:spMkLst>
        </pc:spChg>
        <pc:spChg chg="del">
          <ac:chgData name="Leonid Kulikov" userId="88ba99c0d1511438" providerId="LiveId" clId="{D791F63A-4639-452E-9252-59A893C5FA39}" dt="2021-12-08T20:33:43.456" v="15" actId="478"/>
          <ac:spMkLst>
            <pc:docMk/>
            <pc:sldMk cId="138328321" sldId="259"/>
            <ac:spMk id="3" creationId="{C05FD5A9-79C1-453A-B402-55F1D0C25781}"/>
          </ac:spMkLst>
        </pc:spChg>
        <pc:picChg chg="add mod">
          <ac:chgData name="Leonid Kulikov" userId="88ba99c0d1511438" providerId="LiveId" clId="{D791F63A-4639-452E-9252-59A893C5FA39}" dt="2021-12-08T22:41:10.989" v="131" actId="1076"/>
          <ac:picMkLst>
            <pc:docMk/>
            <pc:sldMk cId="138328321" sldId="259"/>
            <ac:picMk id="5" creationId="{3F3A662B-0606-4B5E-94EC-8B7C1EFEBE39}"/>
          </ac:picMkLst>
        </pc:picChg>
      </pc:sldChg>
      <pc:sldChg chg="addSp delSp modSp new mod">
        <pc:chgData name="Leonid Kulikov" userId="88ba99c0d1511438" providerId="LiveId" clId="{D791F63A-4639-452E-9252-59A893C5FA39}" dt="2021-12-08T22:41:33.477" v="134" actId="1076"/>
        <pc:sldMkLst>
          <pc:docMk/>
          <pc:sldMk cId="3614092001" sldId="260"/>
        </pc:sldMkLst>
        <pc:spChg chg="mod">
          <ac:chgData name="Leonid Kulikov" userId="88ba99c0d1511438" providerId="LiveId" clId="{D791F63A-4639-452E-9252-59A893C5FA39}" dt="2021-12-08T22:34:43.852" v="41" actId="20577"/>
          <ac:spMkLst>
            <pc:docMk/>
            <pc:sldMk cId="3614092001" sldId="260"/>
            <ac:spMk id="2" creationId="{ABB9A225-09B7-493F-AE2A-30F5F6DBF12E}"/>
          </ac:spMkLst>
        </pc:spChg>
        <pc:spChg chg="del">
          <ac:chgData name="Leonid Kulikov" userId="88ba99c0d1511438" providerId="LiveId" clId="{D791F63A-4639-452E-9252-59A893C5FA39}" dt="2021-12-08T22:38:39.597" v="127" actId="478"/>
          <ac:spMkLst>
            <pc:docMk/>
            <pc:sldMk cId="3614092001" sldId="260"/>
            <ac:spMk id="3" creationId="{F3F1CB60-773D-4DD4-AC77-91616F9547F2}"/>
          </ac:spMkLst>
        </pc:spChg>
        <pc:picChg chg="add mod">
          <ac:chgData name="Leonid Kulikov" userId="88ba99c0d1511438" providerId="LiveId" clId="{D791F63A-4639-452E-9252-59A893C5FA39}" dt="2021-12-08T22:41:33.477" v="134" actId="1076"/>
          <ac:picMkLst>
            <pc:docMk/>
            <pc:sldMk cId="3614092001" sldId="260"/>
            <ac:picMk id="5" creationId="{FBC433EE-F438-43A7-B6DF-57335406F0E1}"/>
          </ac:picMkLst>
        </pc:picChg>
      </pc:sldChg>
      <pc:sldChg chg="addSp delSp modSp new mod delAnim modAnim">
        <pc:chgData name="Leonid Kulikov" userId="88ba99c0d1511438" providerId="LiveId" clId="{D791F63A-4639-452E-9252-59A893C5FA39}" dt="2021-12-08T22:38:29.600" v="126" actId="14100"/>
        <pc:sldMkLst>
          <pc:docMk/>
          <pc:sldMk cId="3554868404" sldId="261"/>
        </pc:sldMkLst>
        <pc:spChg chg="mod">
          <ac:chgData name="Leonid Kulikov" userId="88ba99c0d1511438" providerId="LiveId" clId="{D791F63A-4639-452E-9252-59A893C5FA39}" dt="2021-12-08T22:38:29.600" v="126" actId="14100"/>
          <ac:spMkLst>
            <pc:docMk/>
            <pc:sldMk cId="3554868404" sldId="261"/>
            <ac:spMk id="2" creationId="{6A9A5E7A-14C9-4961-AD53-88CDC4ADA81D}"/>
          </ac:spMkLst>
        </pc:spChg>
        <pc:spChg chg="del">
          <ac:chgData name="Leonid Kulikov" userId="88ba99c0d1511438" providerId="LiveId" clId="{D791F63A-4639-452E-9252-59A893C5FA39}" dt="2021-12-08T22:36:02.738" v="43" actId="478"/>
          <ac:spMkLst>
            <pc:docMk/>
            <pc:sldMk cId="3554868404" sldId="261"/>
            <ac:spMk id="3" creationId="{9932C72F-050A-45C7-86C2-21260B0E9A99}"/>
          </ac:spMkLst>
        </pc:spChg>
        <pc:picChg chg="add del mod">
          <ac:chgData name="Leonid Kulikov" userId="88ba99c0d1511438" providerId="LiveId" clId="{D791F63A-4639-452E-9252-59A893C5FA39}" dt="2021-12-08T22:38:05.699" v="48" actId="478"/>
          <ac:picMkLst>
            <pc:docMk/>
            <pc:sldMk cId="3554868404" sldId="261"/>
            <ac:picMk id="4" creationId="{0A634371-443B-437C-89C6-19A43E025AF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E4FA7-7F17-4DBD-B291-8A9BF18B6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3353B6-AF26-4B03-8685-503EFA12A089}">
      <dgm:prSet/>
      <dgm:spPr/>
      <dgm:t>
        <a:bodyPr/>
        <a:lstStyle/>
        <a:p>
          <a:r>
            <a:rPr lang="en-US" b="0" i="0"/>
            <a:t>Data Science MSc 2</a:t>
          </a:r>
          <a:r>
            <a:rPr lang="en-US" b="0" i="0" baseline="30000"/>
            <a:t>nd</a:t>
          </a:r>
          <a:r>
            <a:rPr lang="en-US" b="0" i="0"/>
            <a:t> year at Skoltech</a:t>
          </a:r>
          <a:endParaRPr lang="en-US"/>
        </a:p>
      </dgm:t>
    </dgm:pt>
    <dgm:pt modelId="{675CB05C-6F41-4164-89A7-6AED9DB35728}" type="parTrans" cxnId="{A1C75E5A-6D1E-401D-BC27-36495F2711DB}">
      <dgm:prSet/>
      <dgm:spPr/>
      <dgm:t>
        <a:bodyPr/>
        <a:lstStyle/>
        <a:p>
          <a:endParaRPr lang="en-US"/>
        </a:p>
      </dgm:t>
    </dgm:pt>
    <dgm:pt modelId="{D8620215-171F-4BC4-933E-1EFCD23FD9F4}" type="sibTrans" cxnId="{A1C75E5A-6D1E-401D-BC27-36495F2711DB}">
      <dgm:prSet/>
      <dgm:spPr/>
      <dgm:t>
        <a:bodyPr/>
        <a:lstStyle/>
        <a:p>
          <a:endParaRPr lang="en-US"/>
        </a:p>
      </dgm:t>
    </dgm:pt>
    <dgm:pt modelId="{CC4493E3-0397-40E9-9967-E07A00CBAFB8}">
      <dgm:prSet/>
      <dgm:spPr/>
      <dgm:t>
        <a:bodyPr/>
        <a:lstStyle/>
        <a:p>
          <a:r>
            <a:rPr lang="en-US" b="0" i="0"/>
            <a:t>CV Engineer at Gradient</a:t>
          </a:r>
          <a:endParaRPr lang="en-US"/>
        </a:p>
      </dgm:t>
    </dgm:pt>
    <dgm:pt modelId="{A7ACE7B9-AD0A-42E6-997B-42B6C4E45896}" type="parTrans" cxnId="{BBD32E49-82A7-4C57-B952-A056CE681BC9}">
      <dgm:prSet/>
      <dgm:spPr/>
      <dgm:t>
        <a:bodyPr/>
        <a:lstStyle/>
        <a:p>
          <a:endParaRPr lang="en-US"/>
        </a:p>
      </dgm:t>
    </dgm:pt>
    <dgm:pt modelId="{4FA02C64-86FD-402F-B732-884A7F30D363}" type="sibTrans" cxnId="{BBD32E49-82A7-4C57-B952-A056CE681BC9}">
      <dgm:prSet/>
      <dgm:spPr/>
      <dgm:t>
        <a:bodyPr/>
        <a:lstStyle/>
        <a:p>
          <a:endParaRPr lang="en-US"/>
        </a:p>
      </dgm:t>
    </dgm:pt>
    <dgm:pt modelId="{1CA51406-B12C-44C5-B31A-BF406CCF64DE}">
      <dgm:prSet/>
      <dgm:spPr/>
      <dgm:t>
        <a:bodyPr/>
        <a:lstStyle/>
        <a:p>
          <a:r>
            <a:rPr lang="en-US" b="0" i="0"/>
            <a:t>Cofounder of Algorithm</a:t>
          </a:r>
          <a:endParaRPr lang="en-US"/>
        </a:p>
      </dgm:t>
    </dgm:pt>
    <dgm:pt modelId="{237A7FB2-BC87-46D0-BF98-DCFFDCBE4E42}" type="parTrans" cxnId="{01F044A7-314B-4F82-A8B2-0B757797F59E}">
      <dgm:prSet/>
      <dgm:spPr/>
      <dgm:t>
        <a:bodyPr/>
        <a:lstStyle/>
        <a:p>
          <a:endParaRPr lang="en-US"/>
        </a:p>
      </dgm:t>
    </dgm:pt>
    <dgm:pt modelId="{6AE79708-8B9D-4E18-9C42-94706B02364E}" type="sibTrans" cxnId="{01F044A7-314B-4F82-A8B2-0B757797F59E}">
      <dgm:prSet/>
      <dgm:spPr/>
      <dgm:t>
        <a:bodyPr/>
        <a:lstStyle/>
        <a:p>
          <a:endParaRPr lang="en-US"/>
        </a:p>
      </dgm:t>
    </dgm:pt>
    <dgm:pt modelId="{900CA64C-C7E4-4F3F-8D1F-643C7F87B31E}" type="pres">
      <dgm:prSet presAssocID="{EFAE4FA7-7F17-4DBD-B291-8A9BF18B64A1}" presName="root" presStyleCnt="0">
        <dgm:presLayoutVars>
          <dgm:dir/>
          <dgm:resizeHandles val="exact"/>
        </dgm:presLayoutVars>
      </dgm:prSet>
      <dgm:spPr/>
    </dgm:pt>
    <dgm:pt modelId="{F3240815-474C-4AB9-A5DC-7FCF04320355}" type="pres">
      <dgm:prSet presAssocID="{643353B6-AF26-4B03-8685-503EFA12A089}" presName="compNode" presStyleCnt="0"/>
      <dgm:spPr/>
    </dgm:pt>
    <dgm:pt modelId="{C8798596-6047-4371-88BE-FE41927B4B9F}" type="pres">
      <dgm:prSet presAssocID="{643353B6-AF26-4B03-8685-503EFA12A089}" presName="bgRect" presStyleLbl="bgShp" presStyleIdx="0" presStyleCnt="3"/>
      <dgm:spPr/>
    </dgm:pt>
    <dgm:pt modelId="{32B9933C-708C-44AF-A57B-E7531F8FBF2A}" type="pres">
      <dgm:prSet presAssocID="{643353B6-AF26-4B03-8685-503EFA12A0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7225734-7F52-405D-BE9B-DDE4B482EAC9}" type="pres">
      <dgm:prSet presAssocID="{643353B6-AF26-4B03-8685-503EFA12A089}" presName="spaceRect" presStyleCnt="0"/>
      <dgm:spPr/>
    </dgm:pt>
    <dgm:pt modelId="{6C9A1303-9E94-4D5F-8C9A-5267EDEB4F4E}" type="pres">
      <dgm:prSet presAssocID="{643353B6-AF26-4B03-8685-503EFA12A089}" presName="parTx" presStyleLbl="revTx" presStyleIdx="0" presStyleCnt="3">
        <dgm:presLayoutVars>
          <dgm:chMax val="0"/>
          <dgm:chPref val="0"/>
        </dgm:presLayoutVars>
      </dgm:prSet>
      <dgm:spPr/>
    </dgm:pt>
    <dgm:pt modelId="{ECBA2CB8-E9FA-4CA0-8116-50697CD0359B}" type="pres">
      <dgm:prSet presAssocID="{D8620215-171F-4BC4-933E-1EFCD23FD9F4}" presName="sibTrans" presStyleCnt="0"/>
      <dgm:spPr/>
    </dgm:pt>
    <dgm:pt modelId="{683F12AC-C16F-4EB9-90C1-718FFB0AC40B}" type="pres">
      <dgm:prSet presAssocID="{CC4493E3-0397-40E9-9967-E07A00CBAFB8}" presName="compNode" presStyleCnt="0"/>
      <dgm:spPr/>
    </dgm:pt>
    <dgm:pt modelId="{0522BEC0-B919-4625-A22A-0114DFB28A96}" type="pres">
      <dgm:prSet presAssocID="{CC4493E3-0397-40E9-9967-E07A00CBAFB8}" presName="bgRect" presStyleLbl="bgShp" presStyleIdx="1" presStyleCnt="3"/>
      <dgm:spPr/>
    </dgm:pt>
    <dgm:pt modelId="{99D12838-9FDB-4E23-8A8A-77F1A0776B11}" type="pres">
      <dgm:prSet presAssocID="{CC4493E3-0397-40E9-9967-E07A00CBAF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3E7A2D9-729C-417A-B7DF-26541DC00F14}" type="pres">
      <dgm:prSet presAssocID="{CC4493E3-0397-40E9-9967-E07A00CBAFB8}" presName="spaceRect" presStyleCnt="0"/>
      <dgm:spPr/>
    </dgm:pt>
    <dgm:pt modelId="{61D19185-7AE8-45B7-9E34-D24AB8392051}" type="pres">
      <dgm:prSet presAssocID="{CC4493E3-0397-40E9-9967-E07A00CBAFB8}" presName="parTx" presStyleLbl="revTx" presStyleIdx="1" presStyleCnt="3">
        <dgm:presLayoutVars>
          <dgm:chMax val="0"/>
          <dgm:chPref val="0"/>
        </dgm:presLayoutVars>
      </dgm:prSet>
      <dgm:spPr/>
    </dgm:pt>
    <dgm:pt modelId="{39A10D2E-B596-4695-B75F-122BB3AAB7EF}" type="pres">
      <dgm:prSet presAssocID="{4FA02C64-86FD-402F-B732-884A7F30D363}" presName="sibTrans" presStyleCnt="0"/>
      <dgm:spPr/>
    </dgm:pt>
    <dgm:pt modelId="{5A32D940-1CA4-437D-9E74-56CA325043CE}" type="pres">
      <dgm:prSet presAssocID="{1CA51406-B12C-44C5-B31A-BF406CCF64DE}" presName="compNode" presStyleCnt="0"/>
      <dgm:spPr/>
    </dgm:pt>
    <dgm:pt modelId="{442BBE56-21CC-41C4-A4B8-99F8C6EDFF20}" type="pres">
      <dgm:prSet presAssocID="{1CA51406-B12C-44C5-B31A-BF406CCF64DE}" presName="bgRect" presStyleLbl="bgShp" presStyleIdx="2" presStyleCnt="3"/>
      <dgm:spPr/>
    </dgm:pt>
    <dgm:pt modelId="{9DA4FFF3-34CC-41DF-B10E-77652007DF0C}" type="pres">
      <dgm:prSet presAssocID="{1CA51406-B12C-44C5-B31A-BF406CCF64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B405075-47ED-4EB6-A3A4-FDA9DD0D659D}" type="pres">
      <dgm:prSet presAssocID="{1CA51406-B12C-44C5-B31A-BF406CCF64DE}" presName="spaceRect" presStyleCnt="0"/>
      <dgm:spPr/>
    </dgm:pt>
    <dgm:pt modelId="{195BD50F-2B94-40D0-9A34-91B09985062E}" type="pres">
      <dgm:prSet presAssocID="{1CA51406-B12C-44C5-B31A-BF406CCF64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FDB522-1645-4454-9F3A-53F40E9DE13B}" type="presOf" srcId="{643353B6-AF26-4B03-8685-503EFA12A089}" destId="{6C9A1303-9E94-4D5F-8C9A-5267EDEB4F4E}" srcOrd="0" destOrd="0" presId="urn:microsoft.com/office/officeart/2018/2/layout/IconVerticalSolidList"/>
    <dgm:cxn modelId="{8FBBA938-BFB6-474B-910B-B5713E709F34}" type="presOf" srcId="{1CA51406-B12C-44C5-B31A-BF406CCF64DE}" destId="{195BD50F-2B94-40D0-9A34-91B09985062E}" srcOrd="0" destOrd="0" presId="urn:microsoft.com/office/officeart/2018/2/layout/IconVerticalSolidList"/>
    <dgm:cxn modelId="{BBD32E49-82A7-4C57-B952-A056CE681BC9}" srcId="{EFAE4FA7-7F17-4DBD-B291-8A9BF18B64A1}" destId="{CC4493E3-0397-40E9-9967-E07A00CBAFB8}" srcOrd="1" destOrd="0" parTransId="{A7ACE7B9-AD0A-42E6-997B-42B6C4E45896}" sibTransId="{4FA02C64-86FD-402F-B732-884A7F30D363}"/>
    <dgm:cxn modelId="{A1C75E5A-6D1E-401D-BC27-36495F2711DB}" srcId="{EFAE4FA7-7F17-4DBD-B291-8A9BF18B64A1}" destId="{643353B6-AF26-4B03-8685-503EFA12A089}" srcOrd="0" destOrd="0" parTransId="{675CB05C-6F41-4164-89A7-6AED9DB35728}" sibTransId="{D8620215-171F-4BC4-933E-1EFCD23FD9F4}"/>
    <dgm:cxn modelId="{CEA77A88-9A0A-4CCC-A7FA-5B6A52343D35}" type="presOf" srcId="{EFAE4FA7-7F17-4DBD-B291-8A9BF18B64A1}" destId="{900CA64C-C7E4-4F3F-8D1F-643C7F87B31E}" srcOrd="0" destOrd="0" presId="urn:microsoft.com/office/officeart/2018/2/layout/IconVerticalSolidList"/>
    <dgm:cxn modelId="{01F044A7-314B-4F82-A8B2-0B757797F59E}" srcId="{EFAE4FA7-7F17-4DBD-B291-8A9BF18B64A1}" destId="{1CA51406-B12C-44C5-B31A-BF406CCF64DE}" srcOrd="2" destOrd="0" parTransId="{237A7FB2-BC87-46D0-BF98-DCFFDCBE4E42}" sibTransId="{6AE79708-8B9D-4E18-9C42-94706B02364E}"/>
    <dgm:cxn modelId="{C601C4AD-430B-4807-A71B-CB4F5F9FE9EE}" type="presOf" srcId="{CC4493E3-0397-40E9-9967-E07A00CBAFB8}" destId="{61D19185-7AE8-45B7-9E34-D24AB8392051}" srcOrd="0" destOrd="0" presId="urn:microsoft.com/office/officeart/2018/2/layout/IconVerticalSolidList"/>
    <dgm:cxn modelId="{F29E98EE-6F79-4DD4-9C8D-2EC7DA67236A}" type="presParOf" srcId="{900CA64C-C7E4-4F3F-8D1F-643C7F87B31E}" destId="{F3240815-474C-4AB9-A5DC-7FCF04320355}" srcOrd="0" destOrd="0" presId="urn:microsoft.com/office/officeart/2018/2/layout/IconVerticalSolidList"/>
    <dgm:cxn modelId="{316A0EF0-6288-455B-9A49-A6AECFADC2C7}" type="presParOf" srcId="{F3240815-474C-4AB9-A5DC-7FCF04320355}" destId="{C8798596-6047-4371-88BE-FE41927B4B9F}" srcOrd="0" destOrd="0" presId="urn:microsoft.com/office/officeart/2018/2/layout/IconVerticalSolidList"/>
    <dgm:cxn modelId="{C2ACC037-5284-470E-930C-7C55F9DF1D31}" type="presParOf" srcId="{F3240815-474C-4AB9-A5DC-7FCF04320355}" destId="{32B9933C-708C-44AF-A57B-E7531F8FBF2A}" srcOrd="1" destOrd="0" presId="urn:microsoft.com/office/officeart/2018/2/layout/IconVerticalSolidList"/>
    <dgm:cxn modelId="{08FF0F2F-539C-4FF3-8F30-D6EA49D37452}" type="presParOf" srcId="{F3240815-474C-4AB9-A5DC-7FCF04320355}" destId="{C7225734-7F52-405D-BE9B-DDE4B482EAC9}" srcOrd="2" destOrd="0" presId="urn:microsoft.com/office/officeart/2018/2/layout/IconVerticalSolidList"/>
    <dgm:cxn modelId="{25C97EEB-05FA-4439-942B-49AC98D6BA3B}" type="presParOf" srcId="{F3240815-474C-4AB9-A5DC-7FCF04320355}" destId="{6C9A1303-9E94-4D5F-8C9A-5267EDEB4F4E}" srcOrd="3" destOrd="0" presId="urn:microsoft.com/office/officeart/2018/2/layout/IconVerticalSolidList"/>
    <dgm:cxn modelId="{26A13585-5F75-473E-8F71-51DB23A882F1}" type="presParOf" srcId="{900CA64C-C7E4-4F3F-8D1F-643C7F87B31E}" destId="{ECBA2CB8-E9FA-4CA0-8116-50697CD0359B}" srcOrd="1" destOrd="0" presId="urn:microsoft.com/office/officeart/2018/2/layout/IconVerticalSolidList"/>
    <dgm:cxn modelId="{BBDB5ED3-5539-4AA8-BCD5-020D38806CA3}" type="presParOf" srcId="{900CA64C-C7E4-4F3F-8D1F-643C7F87B31E}" destId="{683F12AC-C16F-4EB9-90C1-718FFB0AC40B}" srcOrd="2" destOrd="0" presId="urn:microsoft.com/office/officeart/2018/2/layout/IconVerticalSolidList"/>
    <dgm:cxn modelId="{6399D2B1-D955-47BB-AE71-781E624DF493}" type="presParOf" srcId="{683F12AC-C16F-4EB9-90C1-718FFB0AC40B}" destId="{0522BEC0-B919-4625-A22A-0114DFB28A96}" srcOrd="0" destOrd="0" presId="urn:microsoft.com/office/officeart/2018/2/layout/IconVerticalSolidList"/>
    <dgm:cxn modelId="{661780A7-AB98-4757-A201-C7E12E8EBF0A}" type="presParOf" srcId="{683F12AC-C16F-4EB9-90C1-718FFB0AC40B}" destId="{99D12838-9FDB-4E23-8A8A-77F1A0776B11}" srcOrd="1" destOrd="0" presId="urn:microsoft.com/office/officeart/2018/2/layout/IconVerticalSolidList"/>
    <dgm:cxn modelId="{CD22D6BB-8D39-4252-80D0-C57117EF2826}" type="presParOf" srcId="{683F12AC-C16F-4EB9-90C1-718FFB0AC40B}" destId="{83E7A2D9-729C-417A-B7DF-26541DC00F14}" srcOrd="2" destOrd="0" presId="urn:microsoft.com/office/officeart/2018/2/layout/IconVerticalSolidList"/>
    <dgm:cxn modelId="{F76DCC88-3D0F-4E38-8A58-8349676631DE}" type="presParOf" srcId="{683F12AC-C16F-4EB9-90C1-718FFB0AC40B}" destId="{61D19185-7AE8-45B7-9E34-D24AB8392051}" srcOrd="3" destOrd="0" presId="urn:microsoft.com/office/officeart/2018/2/layout/IconVerticalSolidList"/>
    <dgm:cxn modelId="{10169922-20FA-4058-B580-46320824CC45}" type="presParOf" srcId="{900CA64C-C7E4-4F3F-8D1F-643C7F87B31E}" destId="{39A10D2E-B596-4695-B75F-122BB3AAB7EF}" srcOrd="3" destOrd="0" presId="urn:microsoft.com/office/officeart/2018/2/layout/IconVerticalSolidList"/>
    <dgm:cxn modelId="{05B3F8F4-02A5-46A3-9BB4-0ED2D9E2D9E9}" type="presParOf" srcId="{900CA64C-C7E4-4F3F-8D1F-643C7F87B31E}" destId="{5A32D940-1CA4-437D-9E74-56CA325043CE}" srcOrd="4" destOrd="0" presId="urn:microsoft.com/office/officeart/2018/2/layout/IconVerticalSolidList"/>
    <dgm:cxn modelId="{85928305-A22F-4C67-B265-323E10B8909A}" type="presParOf" srcId="{5A32D940-1CA4-437D-9E74-56CA325043CE}" destId="{442BBE56-21CC-41C4-A4B8-99F8C6EDFF20}" srcOrd="0" destOrd="0" presId="urn:microsoft.com/office/officeart/2018/2/layout/IconVerticalSolidList"/>
    <dgm:cxn modelId="{38801FF7-922D-42BA-82BD-397541E43889}" type="presParOf" srcId="{5A32D940-1CA4-437D-9E74-56CA325043CE}" destId="{9DA4FFF3-34CC-41DF-B10E-77652007DF0C}" srcOrd="1" destOrd="0" presId="urn:microsoft.com/office/officeart/2018/2/layout/IconVerticalSolidList"/>
    <dgm:cxn modelId="{B98838EA-1C75-4CDE-B811-B961C43FD0A1}" type="presParOf" srcId="{5A32D940-1CA4-437D-9E74-56CA325043CE}" destId="{FB405075-47ED-4EB6-A3A4-FDA9DD0D659D}" srcOrd="2" destOrd="0" presId="urn:microsoft.com/office/officeart/2018/2/layout/IconVerticalSolidList"/>
    <dgm:cxn modelId="{BEDD2C12-8035-4C08-8D8E-E29BD24B4A50}" type="presParOf" srcId="{5A32D940-1CA4-437D-9E74-56CA325043CE}" destId="{195BD50F-2B94-40D0-9A34-91B0998506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98596-6047-4371-88BE-FE41927B4B9F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933C-708C-44AF-A57B-E7531F8FBF2A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A1303-9E94-4D5F-8C9A-5267EDEB4F4E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Data Science MSc 2</a:t>
          </a:r>
          <a:r>
            <a:rPr lang="en-US" sz="2500" b="0" i="0" kern="1200" baseline="30000"/>
            <a:t>nd</a:t>
          </a:r>
          <a:r>
            <a:rPr lang="en-US" sz="2500" b="0" i="0" kern="1200"/>
            <a:t> year at Skoltech</a:t>
          </a:r>
          <a:endParaRPr lang="en-US" sz="2500" kern="1200"/>
        </a:p>
      </dsp:txBody>
      <dsp:txXfrm>
        <a:off x="1442398" y="533"/>
        <a:ext cx="5286506" cy="1248830"/>
      </dsp:txXfrm>
    </dsp:sp>
    <dsp:sp modelId="{0522BEC0-B919-4625-A22A-0114DFB28A96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12838-9FDB-4E23-8A8A-77F1A0776B11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19185-7AE8-45B7-9E34-D24AB8392051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CV Engineer at Gradient</a:t>
          </a:r>
          <a:endParaRPr lang="en-US" sz="2500" kern="1200"/>
        </a:p>
      </dsp:txBody>
      <dsp:txXfrm>
        <a:off x="1442398" y="1561571"/>
        <a:ext cx="5286506" cy="1248830"/>
      </dsp:txXfrm>
    </dsp:sp>
    <dsp:sp modelId="{442BBE56-21CC-41C4-A4B8-99F8C6EDFF20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4FFF3-34CC-41DF-B10E-77652007DF0C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BD50F-2B94-40D0-9A34-91B09985062E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Cofounder of Algorithm</a:t>
          </a:r>
          <a:endParaRPr lang="en-US" sz="2500" kern="1200"/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12/8/2021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5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4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2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5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0B14352-5BB4-4202-BC8D-C9083336B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EF1F0-A88C-4FB1-A740-52E21FB6A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6696951" cy="2722164"/>
          </a:xfrm>
        </p:spPr>
        <p:txBody>
          <a:bodyPr>
            <a:normAutofit/>
          </a:bodyPr>
          <a:lstStyle/>
          <a:p>
            <a:r>
              <a:rPr lang="en-US" dirty="0"/>
              <a:t>Ray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6BEFE-C13B-4366-BB3B-324E693C5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4466845"/>
            <a:ext cx="6696951" cy="882904"/>
          </a:xfrm>
        </p:spPr>
        <p:txBody>
          <a:bodyPr>
            <a:normAutofit/>
          </a:bodyPr>
          <a:lstStyle/>
          <a:p>
            <a:r>
              <a:rPr lang="en-US" dirty="0"/>
              <a:t>Scaling Python made 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6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7E56A-C3E1-47A4-B482-B680650C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31" y="177634"/>
            <a:ext cx="6009872" cy="434471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venir Next LT Pro Demi" panose="020B0604020202020204" pitchFamily="34" charset="0"/>
              </a:rPr>
              <a:t>whoami</a:t>
            </a:r>
            <a:r>
              <a:rPr lang="en-US" dirty="0">
                <a:latin typeface="Avenir Next LT Pro Demi" panose="020B0604020202020204" pitchFamily="34" charset="0"/>
              </a:rPr>
              <a:t> : @theleokul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C8625F-09BF-4B4D-996B-32226AFB0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201069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radient: Face Beauty Editor - Apps on Google Play">
            <a:extLst>
              <a:ext uri="{FF2B5EF4-FFF2-40B4-BE49-F238E27FC236}">
                <a16:creationId xmlns:a16="http://schemas.microsoft.com/office/drawing/2014/main" id="{75844931-E925-4D28-93D1-1290E0132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038" b="1038"/>
          <a:stretch/>
        </p:blipFill>
        <p:spPr bwMode="auto">
          <a:xfrm>
            <a:off x="2570255" y="1508251"/>
            <a:ext cx="1400629" cy="1400629"/>
          </a:xfrm>
          <a:prstGeom prst="rect">
            <a:avLst/>
          </a:prstGeom>
          <a:noFill/>
          <a:ln w="19050"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BF33D734-5CF5-4643-9064-E0F526F6E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1" y="1508251"/>
            <a:ext cx="1400629" cy="1400629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93CDFA7-B031-4691-A968-E2855B369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1" y="3297501"/>
            <a:ext cx="1400629" cy="140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FA567-EF12-4AF5-ACAB-8CFC586AC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237" y="3217729"/>
            <a:ext cx="1579063" cy="15326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C6F554-0E79-41F1-9774-AF665E75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6" y="4994631"/>
            <a:ext cx="1120268" cy="11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87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F167C-F0C4-4BCF-91C0-875E3BF4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6654766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19D98-7EF0-4A28-A8E7-EF96CCD0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96" y="1209521"/>
            <a:ext cx="7375811" cy="1438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5C3B0-39D9-4D1D-B4FA-C9CE34F1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08" y="2707874"/>
            <a:ext cx="6768789" cy="3485924"/>
          </a:xfrm>
          <a:prstGeom prst="rect">
            <a:avLst/>
          </a:prstGeom>
        </p:spPr>
      </p:pic>
      <p:sp>
        <p:nvSpPr>
          <p:cNvPr id="44" name="Cross 43">
            <a:extLst>
              <a:ext uri="{FF2B5EF4-FFF2-40B4-BE49-F238E27FC236}">
                <a16:creationId xmlns:a16="http://schemas.microsoft.com/office/drawing/2014/main" id="{05818A5D-4F02-FA46-8E64-DCDF3B19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0607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61C9-B723-4B4B-B581-4EB87123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Core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62B-0606-4B5E-94EC-8B7C1EFE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9" y="2433139"/>
            <a:ext cx="3988707" cy="3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A225-09B7-493F-AE2A-30F5F6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Train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433EE-F438-43A7-B6DF-57335406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9" y="2298673"/>
            <a:ext cx="4037239" cy="30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5E7A-14C9-4961-AD53-88CDC4AD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6938737" cy="1446550"/>
          </a:xfrm>
        </p:spPr>
        <p:txBody>
          <a:bodyPr/>
          <a:lstStyle/>
          <a:p>
            <a:r>
              <a:rPr lang="en-US" dirty="0"/>
              <a:t>Thank you for your attention and have a good day!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486840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39</Words>
  <Application>Microsoft Office PowerPoint</Application>
  <PresentationFormat>Widescreen</PresentationFormat>
  <Paragraphs>10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 Demi</vt:lpstr>
      <vt:lpstr>Seaford Display</vt:lpstr>
      <vt:lpstr>System Font Regular</vt:lpstr>
      <vt:lpstr>Tenorite</vt:lpstr>
      <vt:lpstr>MadridVTI</vt:lpstr>
      <vt:lpstr>Ray</vt:lpstr>
      <vt:lpstr>whoami : @theleokul</vt:lpstr>
      <vt:lpstr>Promo</vt:lpstr>
      <vt:lpstr>Ray Core</vt:lpstr>
      <vt:lpstr>Ray Train</vt:lpstr>
      <vt:lpstr>Thank you for your attention and have a good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</dc:title>
  <dc:creator>Leonid Kulikov</dc:creator>
  <cp:lastModifiedBy>Leonid Kulikov</cp:lastModifiedBy>
  <cp:revision>1</cp:revision>
  <dcterms:created xsi:type="dcterms:W3CDTF">2021-12-08T19:47:31Z</dcterms:created>
  <dcterms:modified xsi:type="dcterms:W3CDTF">2021-12-08T22:41:56Z</dcterms:modified>
</cp:coreProperties>
</file>